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545" y="-11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E97A-26E0-46F3-8BA6-553DCBF4A2E1}" type="datetimeFigureOut">
              <a:rPr lang="it-IT" smtClean="0"/>
              <a:t>12/03/2014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077BC-D2C6-44F5-BB86-D0BF15E8C2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3126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E97A-26E0-46F3-8BA6-553DCBF4A2E1}" type="datetimeFigureOut">
              <a:rPr lang="it-IT" smtClean="0"/>
              <a:t>12/03/2014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077BC-D2C6-44F5-BB86-D0BF15E8C2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408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E97A-26E0-46F3-8BA6-553DCBF4A2E1}" type="datetimeFigureOut">
              <a:rPr lang="it-IT" smtClean="0"/>
              <a:t>12/03/2014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077BC-D2C6-44F5-BB86-D0BF15E8C2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0350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E97A-26E0-46F3-8BA6-553DCBF4A2E1}" type="datetimeFigureOut">
              <a:rPr lang="it-IT" smtClean="0"/>
              <a:t>12/03/2014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077BC-D2C6-44F5-BB86-D0BF15E8C2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6951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E97A-26E0-46F3-8BA6-553DCBF4A2E1}" type="datetimeFigureOut">
              <a:rPr lang="it-IT" smtClean="0"/>
              <a:t>12/03/2014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077BC-D2C6-44F5-BB86-D0BF15E8C2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220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E97A-26E0-46F3-8BA6-553DCBF4A2E1}" type="datetimeFigureOut">
              <a:rPr lang="it-IT" smtClean="0"/>
              <a:t>12/03/2014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077BC-D2C6-44F5-BB86-D0BF15E8C2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7012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E97A-26E0-46F3-8BA6-553DCBF4A2E1}" type="datetimeFigureOut">
              <a:rPr lang="it-IT" smtClean="0"/>
              <a:t>12/03/2014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077BC-D2C6-44F5-BB86-D0BF15E8C2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496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E97A-26E0-46F3-8BA6-553DCBF4A2E1}" type="datetimeFigureOut">
              <a:rPr lang="it-IT" smtClean="0"/>
              <a:t>12/03/2014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077BC-D2C6-44F5-BB86-D0BF15E8C2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2437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E97A-26E0-46F3-8BA6-553DCBF4A2E1}" type="datetimeFigureOut">
              <a:rPr lang="it-IT" smtClean="0"/>
              <a:t>12/03/2014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077BC-D2C6-44F5-BB86-D0BF15E8C2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8414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E97A-26E0-46F3-8BA6-553DCBF4A2E1}" type="datetimeFigureOut">
              <a:rPr lang="it-IT" smtClean="0"/>
              <a:t>12/03/2014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077BC-D2C6-44F5-BB86-D0BF15E8C2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528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E97A-26E0-46F3-8BA6-553DCBF4A2E1}" type="datetimeFigureOut">
              <a:rPr lang="it-IT" smtClean="0"/>
              <a:t>12/03/2014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077BC-D2C6-44F5-BB86-D0BF15E8C2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1704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CE97A-26E0-46F3-8BA6-553DCBF4A2E1}" type="datetimeFigureOut">
              <a:rPr lang="it-IT" smtClean="0"/>
              <a:t>12/03/2014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077BC-D2C6-44F5-BB86-D0BF15E8C2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3786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1"/>
            <a:ext cx="9323512" cy="7263528"/>
          </a:xfrm>
          <a:prstGeom prst="rect">
            <a:avLst/>
          </a:prstGeom>
          <a:ln w="76200"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dirty="0"/>
              <a:t>                                                         </a:t>
            </a:r>
            <a:r>
              <a:rPr lang="it-IT" dirty="0">
                <a:solidFill>
                  <a:srgbClr val="0070C0"/>
                </a:solidFill>
                <a:latin typeface="Arial Black" pitchFamily="34" charset="0"/>
              </a:rPr>
              <a:t>SOCIAL WORK DAY</a:t>
            </a:r>
          </a:p>
          <a:p>
            <a:r>
              <a:rPr lang="it-IT" dirty="0" smtClean="0"/>
              <a:t>                                                                                                                                                                                                                  </a:t>
            </a:r>
            <a:endParaRPr lang="it-IT" dirty="0" smtClean="0"/>
          </a:p>
          <a:p>
            <a:r>
              <a:rPr lang="it-IT" b="1" dirty="0"/>
              <a:t> </a:t>
            </a:r>
            <a:r>
              <a:rPr lang="it-IT" b="1" dirty="0" smtClean="0"/>
              <a:t>                                                         </a:t>
            </a:r>
            <a:r>
              <a:rPr lang="it-IT" b="1" dirty="0" smtClean="0"/>
              <a:t>        </a:t>
            </a:r>
            <a:r>
              <a:rPr lang="it-IT" sz="2000" b="1" dirty="0" smtClean="0"/>
              <a:t>18 </a:t>
            </a:r>
            <a:r>
              <a:rPr lang="it-IT" sz="2000" b="1" dirty="0"/>
              <a:t>marzo 2014            </a:t>
            </a:r>
            <a:endParaRPr lang="it-IT" sz="2000" b="1" dirty="0" smtClean="0"/>
          </a:p>
          <a:p>
            <a:r>
              <a:rPr lang="it-IT" b="1" dirty="0">
                <a:latin typeface="Arial Black" pitchFamily="34" charset="0"/>
              </a:rPr>
              <a:t>                                </a:t>
            </a:r>
            <a:r>
              <a:rPr lang="it-IT" b="1" dirty="0" smtClean="0">
                <a:latin typeface="Arial Black" pitchFamily="34" charset="0"/>
              </a:rPr>
              <a:t>                                  </a:t>
            </a:r>
            <a:endParaRPr lang="it-IT" b="1" dirty="0">
              <a:latin typeface="Arial Black" pitchFamily="34" charset="0"/>
            </a:endParaRPr>
          </a:p>
          <a:p>
            <a:r>
              <a:rPr lang="it-IT" b="1" dirty="0" smtClean="0">
                <a:latin typeface="Arial Black" pitchFamily="34" charset="0"/>
              </a:rPr>
              <a:t>                                 </a:t>
            </a:r>
            <a:r>
              <a:rPr lang="it-IT" sz="1600" b="1" dirty="0" smtClean="0">
                <a:latin typeface="Arial Black" pitchFamily="34" charset="0"/>
              </a:rPr>
              <a:t>Aula  Fermi   Biblioteca UNIMOL </a:t>
            </a:r>
          </a:p>
          <a:p>
            <a:r>
              <a:rPr lang="it-IT" sz="1200" b="1" dirty="0" err="1" smtClean="0">
                <a:solidFill>
                  <a:srgbClr val="002060"/>
                </a:solidFill>
                <a:latin typeface="Arial Black" pitchFamily="34" charset="0"/>
              </a:rPr>
              <a:t>Unimol</a:t>
            </a:r>
            <a:r>
              <a:rPr lang="it-IT" sz="1200" b="1" smtClean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it-IT" sz="1600" b="1" smtClean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it-IT" sz="1600" b="1" smtClean="0">
                <a:latin typeface="Arial Black" pitchFamily="34" charset="0"/>
              </a:rPr>
              <a:t>                                                                                  </a:t>
            </a:r>
            <a:r>
              <a:rPr lang="it-IT" sz="1200" b="1" smtClean="0">
                <a:solidFill>
                  <a:srgbClr val="002060"/>
                </a:solidFill>
                <a:latin typeface="Arial Black" pitchFamily="34" charset="0"/>
              </a:rPr>
              <a:t>Consiglio </a:t>
            </a:r>
            <a:r>
              <a:rPr lang="it-IT" sz="1200" b="1" dirty="0" smtClean="0">
                <a:solidFill>
                  <a:srgbClr val="002060"/>
                </a:solidFill>
                <a:latin typeface="Arial Black" pitchFamily="34" charset="0"/>
              </a:rPr>
              <a:t>Regionale del Molise</a:t>
            </a:r>
            <a:r>
              <a:rPr lang="it-IT" sz="1200" b="1" dirty="0" smtClean="0">
                <a:solidFill>
                  <a:srgbClr val="002060"/>
                </a:solidFill>
                <a:latin typeface="Arial Black" pitchFamily="34" charset="0"/>
              </a:rPr>
              <a:t> </a:t>
            </a:r>
            <a:endParaRPr lang="it-IT" sz="1200" b="1" dirty="0" smtClean="0">
              <a:solidFill>
                <a:srgbClr val="002060"/>
              </a:solidFill>
              <a:latin typeface="Arial Black" pitchFamily="34" charset="0"/>
            </a:endParaRP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  <a:p>
            <a:r>
              <a:rPr lang="it-IT" b="1" dirty="0" smtClean="0">
                <a:solidFill>
                  <a:srgbClr val="0070C0"/>
                </a:solidFill>
              </a:rPr>
              <a:t>11,30</a:t>
            </a:r>
            <a:r>
              <a:rPr lang="it-IT" dirty="0" smtClean="0"/>
              <a:t> </a:t>
            </a:r>
            <a:r>
              <a:rPr lang="it-IT" dirty="0" smtClean="0"/>
              <a:t>Saluto del Magnifico Rettore dell’Università degli Studi del Molise Prof. Gianmaria Palmieri</a:t>
            </a:r>
          </a:p>
          <a:p>
            <a:endParaRPr lang="it-IT" dirty="0" smtClean="0"/>
          </a:p>
          <a:p>
            <a:r>
              <a:rPr lang="it-IT" b="1" dirty="0" smtClean="0">
                <a:solidFill>
                  <a:srgbClr val="0070C0"/>
                </a:solidFill>
              </a:rPr>
              <a:t>11,45</a:t>
            </a:r>
            <a:r>
              <a:rPr lang="it-IT" dirty="0" smtClean="0"/>
              <a:t> </a:t>
            </a:r>
            <a:r>
              <a:rPr lang="it-IT" dirty="0" smtClean="0"/>
              <a:t>Saluto del Presidente del CROAS Molise Dott.ssa Teresa </a:t>
            </a:r>
            <a:r>
              <a:rPr lang="it-IT" dirty="0" err="1" smtClean="0"/>
              <a:t>Nugnes</a:t>
            </a:r>
            <a:endParaRPr lang="it-IT" dirty="0" smtClean="0"/>
          </a:p>
          <a:p>
            <a:endParaRPr lang="it-IT" dirty="0" smtClean="0"/>
          </a:p>
          <a:p>
            <a:r>
              <a:rPr lang="it-IT" b="1" dirty="0" smtClean="0">
                <a:solidFill>
                  <a:srgbClr val="0070C0"/>
                </a:solidFill>
              </a:rPr>
              <a:t>12,00</a:t>
            </a:r>
            <a:r>
              <a:rPr lang="it-IT" dirty="0" smtClean="0"/>
              <a:t> </a:t>
            </a:r>
            <a:r>
              <a:rPr lang="it-IT" dirty="0" smtClean="0"/>
              <a:t>Proiezione del primo tempo del film “ Come Dio comanda” regia di Gabriele Salvatores tratto dall’omonimo romanzo di  Niccolò  Ammaniti</a:t>
            </a:r>
          </a:p>
          <a:p>
            <a:endParaRPr lang="it-IT" dirty="0" smtClean="0"/>
          </a:p>
          <a:p>
            <a:r>
              <a:rPr lang="it-IT" b="1" dirty="0" smtClean="0">
                <a:solidFill>
                  <a:srgbClr val="0070C0"/>
                </a:solidFill>
              </a:rPr>
              <a:t>13,00</a:t>
            </a:r>
            <a:r>
              <a:rPr lang="it-IT" dirty="0" smtClean="0"/>
              <a:t> </a:t>
            </a:r>
            <a:r>
              <a:rPr lang="it-IT" dirty="0" smtClean="0"/>
              <a:t>Intervento del Prof. Alberto Tarozzi Coordinatore Nazionale della Conferenza dei Presidenti dei Corsi di laurea in Servizio Sociale – Presidente del Corso di laurea in Servizio Sociale e Politiche Sociali UNIMOL</a:t>
            </a:r>
          </a:p>
          <a:p>
            <a:endParaRPr lang="it-IT" dirty="0" smtClean="0"/>
          </a:p>
          <a:p>
            <a:r>
              <a:rPr lang="it-IT" b="1" dirty="0" smtClean="0">
                <a:solidFill>
                  <a:srgbClr val="0070C0"/>
                </a:solidFill>
              </a:rPr>
              <a:t>13,45</a:t>
            </a:r>
            <a:r>
              <a:rPr lang="it-IT" dirty="0" smtClean="0"/>
              <a:t> </a:t>
            </a:r>
            <a:r>
              <a:rPr lang="it-IT" dirty="0" smtClean="0"/>
              <a:t>Proiezione del secondo tempo del film “ Come Dio comanda”</a:t>
            </a:r>
          </a:p>
          <a:p>
            <a:endParaRPr lang="it-IT" dirty="0" smtClean="0"/>
          </a:p>
          <a:p>
            <a:r>
              <a:rPr lang="it-IT" b="1" dirty="0" smtClean="0">
                <a:solidFill>
                  <a:srgbClr val="0070C0"/>
                </a:solidFill>
              </a:rPr>
              <a:t>14,45</a:t>
            </a:r>
            <a:r>
              <a:rPr lang="it-IT" dirty="0" smtClean="0"/>
              <a:t> </a:t>
            </a:r>
            <a:r>
              <a:rPr lang="it-IT" dirty="0" smtClean="0"/>
              <a:t>Dibattito </a:t>
            </a:r>
          </a:p>
          <a:p>
            <a:endParaRPr lang="it-IT" dirty="0" smtClean="0"/>
          </a:p>
          <a:p>
            <a:r>
              <a:rPr lang="it-IT" b="1" dirty="0" smtClean="0">
                <a:solidFill>
                  <a:srgbClr val="0070C0"/>
                </a:solidFill>
              </a:rPr>
              <a:t>15,30</a:t>
            </a:r>
            <a:r>
              <a:rPr lang="it-IT" dirty="0" smtClean="0"/>
              <a:t> </a:t>
            </a:r>
            <a:r>
              <a:rPr lang="it-IT" dirty="0" smtClean="0"/>
              <a:t>Fine dei lavori</a:t>
            </a:r>
            <a:endParaRPr lang="it-IT" dirty="0"/>
          </a:p>
        </p:txBody>
      </p:sp>
      <p:pic>
        <p:nvPicPr>
          <p:cNvPr id="1026" name="Picture 2" descr="C:\Documents and Settings\Mauro Venditti\Documenti\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436937" cy="1361356"/>
          </a:xfrm>
          <a:prstGeom prst="rect">
            <a:avLst/>
          </a:prstGeom>
          <a:noFill/>
          <a:ln>
            <a:solidFill>
              <a:srgbClr val="00B0F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Documents and Settings\Mauro Venditti\Documenti\untitled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"/>
            <a:ext cx="2699792" cy="1361355"/>
          </a:xfrm>
          <a:prstGeom prst="rect">
            <a:avLst/>
          </a:prstGeom>
          <a:noFill/>
          <a:ln>
            <a:solidFill>
              <a:srgbClr val="00B0F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03114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117</Words>
  <Application>Microsoft Office PowerPoint</Application>
  <PresentationFormat>Presentazione su schermo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Mauro Venditti</dc:creator>
  <cp:lastModifiedBy>Mauro Venditti</cp:lastModifiedBy>
  <cp:revision>6</cp:revision>
  <dcterms:created xsi:type="dcterms:W3CDTF">2014-03-12T15:04:20Z</dcterms:created>
  <dcterms:modified xsi:type="dcterms:W3CDTF">2014-03-12T15:37:46Z</dcterms:modified>
</cp:coreProperties>
</file>